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25199975" cy="35999738"/>
  <p:notesSz cx="6858000" cy="9144000"/>
  <p:defaultTextStyle>
    <a:defPPr>
      <a:defRPr lang="en-US"/>
    </a:defPPr>
    <a:lvl1pPr marL="0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947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895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842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7790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4737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1685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8636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5583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>
          <p15:clr>
            <a:srgbClr val="A4A3A4"/>
          </p15:clr>
        </p15:guide>
        <p15:guide id="2" pos="7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40"/>
    <a:srgbClr val="10680C"/>
    <a:srgbClr val="F9F9F9"/>
    <a:srgbClr val="EDEDED"/>
    <a:srgbClr val="DF4949"/>
    <a:srgbClr val="004F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0" d="100"/>
          <a:sy n="20" d="100"/>
        </p:scale>
        <p:origin x="2442" y="60"/>
      </p:cViewPr>
      <p:guideLst>
        <p:guide orient="horz" pos="11339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11183265"/>
            <a:ext cx="21419979" cy="77166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9996" y="20399852"/>
            <a:ext cx="17639983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7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5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2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0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37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85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33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80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1717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0986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69982" y="1441672"/>
            <a:ext cx="5669994" cy="307164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9999" y="1441672"/>
            <a:ext cx="16589984" cy="307164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11280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6938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624" y="23133178"/>
            <a:ext cx="21419979" cy="7149948"/>
          </a:xfrm>
        </p:spPr>
        <p:txBody>
          <a:bodyPr anchor="t"/>
          <a:lstStyle>
            <a:lvl1pPr algn="r">
              <a:defRPr sz="153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624" y="15258238"/>
            <a:ext cx="21419979" cy="7874940"/>
          </a:xfrm>
        </p:spPr>
        <p:txBody>
          <a:bodyPr anchor="b"/>
          <a:lstStyle>
            <a:lvl1pPr marL="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1pPr>
            <a:lvl2pPr marL="1747598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5195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2793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0391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37988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85586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33183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80781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11701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9999" y="8399952"/>
            <a:ext cx="11129989" cy="23758163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6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09987" y="8399952"/>
            <a:ext cx="11129989" cy="23758163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6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33765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999" y="8058277"/>
            <a:ext cx="11134365" cy="3358306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7598" indent="0">
              <a:buNone/>
              <a:defRPr sz="7600" b="1"/>
            </a:lvl2pPr>
            <a:lvl3pPr marL="3495195" indent="0">
              <a:buNone/>
              <a:defRPr sz="6900" b="1"/>
            </a:lvl3pPr>
            <a:lvl4pPr marL="5242793" indent="0">
              <a:buNone/>
              <a:defRPr sz="6100" b="1"/>
            </a:lvl4pPr>
            <a:lvl5pPr marL="6990391" indent="0">
              <a:buNone/>
              <a:defRPr sz="6100" b="1"/>
            </a:lvl5pPr>
            <a:lvl6pPr marL="8737988" indent="0">
              <a:buNone/>
              <a:defRPr sz="6100" b="1"/>
            </a:lvl6pPr>
            <a:lvl7pPr marL="10485586" indent="0">
              <a:buNone/>
              <a:defRPr sz="6100" b="1"/>
            </a:lvl7pPr>
            <a:lvl8pPr marL="12233183" indent="0">
              <a:buNone/>
              <a:defRPr sz="6100" b="1"/>
            </a:lvl8pPr>
            <a:lvl9pPr marL="13980781" indent="0">
              <a:buNone/>
              <a:defRPr sz="6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999" y="11416584"/>
            <a:ext cx="11134365" cy="20741518"/>
          </a:xfrm>
        </p:spPr>
        <p:txBody>
          <a:bodyPr/>
          <a:lstStyle>
            <a:lvl1pPr>
              <a:defRPr sz="9200"/>
            </a:lvl1pPr>
            <a:lvl2pPr>
              <a:defRPr sz="76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1244" y="8058277"/>
            <a:ext cx="11138739" cy="3358306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7598" indent="0">
              <a:buNone/>
              <a:defRPr sz="7600" b="1"/>
            </a:lvl2pPr>
            <a:lvl3pPr marL="3495195" indent="0">
              <a:buNone/>
              <a:defRPr sz="6900" b="1"/>
            </a:lvl3pPr>
            <a:lvl4pPr marL="5242793" indent="0">
              <a:buNone/>
              <a:defRPr sz="6100" b="1"/>
            </a:lvl4pPr>
            <a:lvl5pPr marL="6990391" indent="0">
              <a:buNone/>
              <a:defRPr sz="6100" b="1"/>
            </a:lvl5pPr>
            <a:lvl6pPr marL="8737988" indent="0">
              <a:buNone/>
              <a:defRPr sz="6100" b="1"/>
            </a:lvl6pPr>
            <a:lvl7pPr marL="10485586" indent="0">
              <a:buNone/>
              <a:defRPr sz="6100" b="1"/>
            </a:lvl7pPr>
            <a:lvl8pPr marL="12233183" indent="0">
              <a:buNone/>
              <a:defRPr sz="6100" b="1"/>
            </a:lvl8pPr>
            <a:lvl9pPr marL="13980781" indent="0">
              <a:buNone/>
              <a:defRPr sz="6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1244" y="11416584"/>
            <a:ext cx="11138739" cy="20741518"/>
          </a:xfrm>
        </p:spPr>
        <p:txBody>
          <a:bodyPr/>
          <a:lstStyle>
            <a:lvl1pPr>
              <a:defRPr sz="9200"/>
            </a:lvl1pPr>
            <a:lvl2pPr>
              <a:defRPr sz="76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5143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00262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0966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00" y="1433323"/>
            <a:ext cx="8290618" cy="6099956"/>
          </a:xfrm>
        </p:spPr>
        <p:txBody>
          <a:bodyPr anchor="b"/>
          <a:lstStyle>
            <a:lvl1pPr algn="r">
              <a:defRPr sz="76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2490" y="1433336"/>
            <a:ext cx="14087486" cy="30724779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0000" y="7533292"/>
            <a:ext cx="8290618" cy="24624823"/>
          </a:xfrm>
        </p:spPr>
        <p:txBody>
          <a:bodyPr/>
          <a:lstStyle>
            <a:lvl1pPr marL="0" indent="0">
              <a:buNone/>
              <a:defRPr sz="5400"/>
            </a:lvl1pPr>
            <a:lvl2pPr marL="1747598" indent="0">
              <a:buNone/>
              <a:defRPr sz="4600"/>
            </a:lvl2pPr>
            <a:lvl3pPr marL="3495195" indent="0">
              <a:buNone/>
              <a:defRPr sz="3800"/>
            </a:lvl3pPr>
            <a:lvl4pPr marL="5242793" indent="0">
              <a:buNone/>
              <a:defRPr sz="3400"/>
            </a:lvl4pPr>
            <a:lvl5pPr marL="6990391" indent="0">
              <a:buNone/>
              <a:defRPr sz="3400"/>
            </a:lvl5pPr>
            <a:lvl6pPr marL="8737988" indent="0">
              <a:buNone/>
              <a:defRPr sz="3400"/>
            </a:lvl6pPr>
            <a:lvl7pPr marL="10485586" indent="0">
              <a:buNone/>
              <a:defRPr sz="3400"/>
            </a:lvl7pPr>
            <a:lvl8pPr marL="12233183" indent="0">
              <a:buNone/>
              <a:defRPr sz="3400"/>
            </a:lvl8pPr>
            <a:lvl9pPr marL="13980781" indent="0">
              <a:buNone/>
              <a:defRPr sz="3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3674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9371" y="25199817"/>
            <a:ext cx="15119985" cy="2974981"/>
          </a:xfrm>
        </p:spPr>
        <p:txBody>
          <a:bodyPr anchor="b"/>
          <a:lstStyle>
            <a:lvl1pPr algn="r">
              <a:defRPr sz="76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9371" y="3216643"/>
            <a:ext cx="15119985" cy="21599843"/>
          </a:xfrm>
        </p:spPr>
        <p:txBody>
          <a:bodyPr/>
          <a:lstStyle>
            <a:lvl1pPr marL="0" indent="0">
              <a:buNone/>
              <a:defRPr sz="12200"/>
            </a:lvl1pPr>
            <a:lvl2pPr marL="1747598" indent="0">
              <a:buNone/>
              <a:defRPr sz="10700"/>
            </a:lvl2pPr>
            <a:lvl3pPr marL="3495195" indent="0">
              <a:buNone/>
              <a:defRPr sz="9200"/>
            </a:lvl3pPr>
            <a:lvl4pPr marL="5242793" indent="0">
              <a:buNone/>
              <a:defRPr sz="7600"/>
            </a:lvl4pPr>
            <a:lvl5pPr marL="6990391" indent="0">
              <a:buNone/>
              <a:defRPr sz="7600"/>
            </a:lvl5pPr>
            <a:lvl6pPr marL="8737988" indent="0">
              <a:buNone/>
              <a:defRPr sz="7600"/>
            </a:lvl6pPr>
            <a:lvl7pPr marL="10485586" indent="0">
              <a:buNone/>
              <a:defRPr sz="7600"/>
            </a:lvl7pPr>
            <a:lvl8pPr marL="12233183" indent="0">
              <a:buNone/>
              <a:defRPr sz="7600"/>
            </a:lvl8pPr>
            <a:lvl9pPr marL="13980781" indent="0">
              <a:buNone/>
              <a:defRPr sz="76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9371" y="28174797"/>
            <a:ext cx="15119985" cy="4224967"/>
          </a:xfrm>
        </p:spPr>
        <p:txBody>
          <a:bodyPr/>
          <a:lstStyle>
            <a:lvl1pPr marL="0" indent="0">
              <a:buNone/>
              <a:defRPr sz="5400"/>
            </a:lvl1pPr>
            <a:lvl2pPr marL="1747598" indent="0">
              <a:buNone/>
              <a:defRPr sz="4600"/>
            </a:lvl2pPr>
            <a:lvl3pPr marL="3495195" indent="0">
              <a:buNone/>
              <a:defRPr sz="3800"/>
            </a:lvl3pPr>
            <a:lvl4pPr marL="5242793" indent="0">
              <a:buNone/>
              <a:defRPr sz="3400"/>
            </a:lvl4pPr>
            <a:lvl5pPr marL="6990391" indent="0">
              <a:buNone/>
              <a:defRPr sz="3400"/>
            </a:lvl5pPr>
            <a:lvl6pPr marL="8737988" indent="0">
              <a:buNone/>
              <a:defRPr sz="3400"/>
            </a:lvl6pPr>
            <a:lvl7pPr marL="10485586" indent="0">
              <a:buNone/>
              <a:defRPr sz="3400"/>
            </a:lvl7pPr>
            <a:lvl8pPr marL="12233183" indent="0">
              <a:buNone/>
              <a:defRPr sz="3400"/>
            </a:lvl8pPr>
            <a:lvl9pPr marL="13980781" indent="0">
              <a:buNone/>
              <a:defRPr sz="3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044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9999" y="1441659"/>
            <a:ext cx="22679978" cy="5999956"/>
          </a:xfrm>
          <a:prstGeom prst="rect">
            <a:avLst/>
          </a:prstGeom>
        </p:spPr>
        <p:txBody>
          <a:bodyPr vert="horz" lIns="349521" tIns="174757" rIns="349521" bIns="174757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999" y="8399952"/>
            <a:ext cx="22679978" cy="23758163"/>
          </a:xfrm>
          <a:prstGeom prst="rect">
            <a:avLst/>
          </a:prstGeom>
        </p:spPr>
        <p:txBody>
          <a:bodyPr vert="horz" lIns="349521" tIns="174757" rIns="349521" bIns="174757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059982" y="33366437"/>
            <a:ext cx="5879994" cy="1916653"/>
          </a:xfrm>
          <a:prstGeom prst="rect">
            <a:avLst/>
          </a:prstGeom>
        </p:spPr>
        <p:txBody>
          <a:bodyPr vert="horz" lIns="349521" tIns="174757" rIns="349521" bIns="174757" rtlCol="1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9E165-199C-44DB-9A13-59953ED3C21B}" type="datetimeFigureOut">
              <a:rPr lang="fa-IR" smtClean="0"/>
              <a:t>13/04/1443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09992" y="33366437"/>
            <a:ext cx="7979992" cy="1916653"/>
          </a:xfrm>
          <a:prstGeom prst="rect">
            <a:avLst/>
          </a:prstGeom>
        </p:spPr>
        <p:txBody>
          <a:bodyPr vert="horz" lIns="349521" tIns="174757" rIns="349521" bIns="174757" rtlCol="1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59999" y="33366437"/>
            <a:ext cx="5879994" cy="1916653"/>
          </a:xfrm>
          <a:prstGeom prst="rect">
            <a:avLst/>
          </a:prstGeom>
        </p:spPr>
        <p:txBody>
          <a:bodyPr vert="horz" lIns="349521" tIns="174757" rIns="349521" bIns="174757" rtlCol="1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4293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3495195" rtl="1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0698" indent="-1310698" algn="r" defTabSz="3495195" rtl="1" eaLnBrk="1" latinLnBrk="0" hangingPunct="1">
        <a:spcBef>
          <a:spcPct val="20000"/>
        </a:spcBef>
        <a:buFont typeface="Arial" panose="020B0604020202020204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39844" indent="-1092247" algn="r" defTabSz="3495195" rtl="1" eaLnBrk="1" latinLnBrk="0" hangingPunct="1">
        <a:spcBef>
          <a:spcPct val="20000"/>
        </a:spcBef>
        <a:buFont typeface="Arial" panose="020B0604020202020204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68994" indent="-873799" algn="r" defTabSz="3495195" rtl="1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16592" indent="-873799" algn="r" defTabSz="3495195" rtl="1" eaLnBrk="1" latinLnBrk="0" hangingPunct="1">
        <a:spcBef>
          <a:spcPct val="20000"/>
        </a:spcBef>
        <a:buFont typeface="Arial" panose="020B0604020202020204" pitchFamily="34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7864189" indent="-873799" algn="r" defTabSz="3495195" rtl="1" eaLnBrk="1" latinLnBrk="0" hangingPunct="1">
        <a:spcBef>
          <a:spcPct val="20000"/>
        </a:spcBef>
        <a:buFont typeface="Arial" panose="020B0604020202020204" pitchFamily="34" charset="0"/>
        <a:buChar char="»"/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9611787" indent="-873799" algn="r" defTabSz="3495195" rtl="1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1359385" indent="-873799" algn="r" defTabSz="3495195" rtl="1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3106982" indent="-873799" algn="r" defTabSz="3495195" rtl="1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4854580" indent="-873799" algn="r" defTabSz="3495195" rtl="1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3495195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7598" algn="r" defTabSz="3495195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5195" algn="r" defTabSz="3495195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2793" algn="r" defTabSz="3495195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0391" algn="r" defTabSz="3495195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37988" algn="r" defTabSz="3495195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85586" algn="r" defTabSz="3495195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33183" algn="r" defTabSz="3495195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80781" algn="r" defTabSz="3495195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: Rounded Corners 40"/>
          <p:cNvSpPr/>
          <p:nvPr/>
        </p:nvSpPr>
        <p:spPr>
          <a:xfrm>
            <a:off x="794386" y="28658584"/>
            <a:ext cx="11352462" cy="5764147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6" tIns="45695" rIns="91386" bIns="45695" rtlCol="1" anchor="ctr"/>
          <a:lstStyle/>
          <a:p>
            <a:pPr algn="ctr"/>
            <a:endParaRPr lang="fa-IR" sz="18000" dirty="0"/>
          </a:p>
        </p:txBody>
      </p:sp>
      <p:sp>
        <p:nvSpPr>
          <p:cNvPr id="42" name="Rectangle: Rounded Corners 41"/>
          <p:cNvSpPr/>
          <p:nvPr/>
        </p:nvSpPr>
        <p:spPr>
          <a:xfrm>
            <a:off x="12763909" y="28658592"/>
            <a:ext cx="11352462" cy="5764152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6" tIns="45695" rIns="91386" bIns="45695" rtlCol="1" anchor="ctr"/>
          <a:lstStyle/>
          <a:p>
            <a:pPr algn="ctr"/>
            <a:endParaRPr lang="fa-IR" sz="18000" dirty="0"/>
          </a:p>
        </p:txBody>
      </p:sp>
      <p:sp>
        <p:nvSpPr>
          <p:cNvPr id="43" name="Rectangle: Rounded Corners 42"/>
          <p:cNvSpPr/>
          <p:nvPr/>
        </p:nvSpPr>
        <p:spPr>
          <a:xfrm>
            <a:off x="919496" y="10040008"/>
            <a:ext cx="11352462" cy="4646418"/>
          </a:xfrm>
          <a:prstGeom prst="roundRect">
            <a:avLst>
              <a:gd name="adj" fmla="val 0"/>
            </a:avLst>
          </a:prstGeom>
          <a:solidFill>
            <a:srgbClr val="F9F9F9"/>
          </a:solidFill>
          <a:ln w="190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6" tIns="45695" rIns="91386" bIns="45695" rtlCol="1" anchor="ctr"/>
          <a:lstStyle/>
          <a:p>
            <a:pPr algn="ctr"/>
            <a:endParaRPr lang="fa-IR" sz="18000" dirty="0"/>
          </a:p>
        </p:txBody>
      </p:sp>
      <p:sp>
        <p:nvSpPr>
          <p:cNvPr id="49" name="Rectangle: Rounded Corners 48"/>
          <p:cNvSpPr/>
          <p:nvPr/>
        </p:nvSpPr>
        <p:spPr>
          <a:xfrm>
            <a:off x="783942" y="16258365"/>
            <a:ext cx="23407304" cy="10983416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386" tIns="45695" rIns="91386" bIns="45695" rtlCol="1" anchor="ctr"/>
          <a:lstStyle/>
          <a:p>
            <a:pPr algn="ctr"/>
            <a:endParaRPr lang="fa-IR" sz="18000" dirty="0"/>
          </a:p>
        </p:txBody>
      </p:sp>
      <p:sp>
        <p:nvSpPr>
          <p:cNvPr id="50" name="Rectangle 49"/>
          <p:cNvSpPr/>
          <p:nvPr/>
        </p:nvSpPr>
        <p:spPr>
          <a:xfrm>
            <a:off x="1207349" y="3528222"/>
            <a:ext cx="23537885" cy="104126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lIns="91386" tIns="45695" rIns="91386" bIns="45695">
            <a:spAutoFit/>
          </a:bodyPr>
          <a:lstStyle/>
          <a:p>
            <a:pPr algn="ctr" rtl="1">
              <a:lnSpc>
                <a:spcPts val="7442"/>
              </a:lnSpc>
            </a:pPr>
            <a:r>
              <a:rPr lang="fa-IR" sz="5400" b="1" dirty="0">
                <a:solidFill>
                  <a:srgbClr val="008E40"/>
                </a:solidFill>
                <a:cs typeface="B Titr" panose="00000700000000000000" pitchFamily="2" charset="-78"/>
              </a:rPr>
              <a:t>عنوان پوستر مقاله</a:t>
            </a:r>
          </a:p>
        </p:txBody>
      </p:sp>
      <p:sp>
        <p:nvSpPr>
          <p:cNvPr id="51" name="Rectangle 50"/>
          <p:cNvSpPr/>
          <p:nvPr/>
        </p:nvSpPr>
        <p:spPr>
          <a:xfrm>
            <a:off x="8289637" y="5310153"/>
            <a:ext cx="15361920" cy="1354166"/>
          </a:xfrm>
          <a:prstGeom prst="rect">
            <a:avLst/>
          </a:prstGeom>
          <a:solidFill>
            <a:schemeClr val="bg1"/>
          </a:solidFill>
        </p:spPr>
        <p:txBody>
          <a:bodyPr wrap="square" lIns="91386" tIns="45695" rIns="91386" bIns="45695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3400" dirty="0">
                <a:cs typeface="B Koodak" pitchFamily="2" charset="-78"/>
              </a:rPr>
              <a:t>علی علیان</a:t>
            </a:r>
            <a:r>
              <a:rPr lang="ar-SA" sz="3400" dirty="0">
                <a:cs typeface="B Koodak" pitchFamily="2" charset="-78"/>
              </a:rPr>
              <a:t>(1) ،</a:t>
            </a:r>
            <a:r>
              <a:rPr lang="fa-IR" sz="3400" dirty="0">
                <a:cs typeface="B Koodak" pitchFamily="2" charset="-78"/>
              </a:rPr>
              <a:t> </a:t>
            </a:r>
          </a:p>
          <a:p>
            <a:pPr lvl="0" algn="r" rtl="1"/>
            <a:r>
              <a:rPr lang="fa-IR" sz="3100" dirty="0">
                <a:cs typeface="B Nazanin" pitchFamily="2" charset="-78"/>
              </a:rPr>
              <a:t>1-</a:t>
            </a:r>
            <a:endParaRPr lang="en-US" sz="3100" dirty="0">
              <a:cs typeface="B Nazanin" pitchFamily="2" charset="-78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279650" y="10350161"/>
            <a:ext cx="10425489" cy="569336"/>
          </a:xfrm>
          <a:prstGeom prst="rect">
            <a:avLst/>
          </a:prstGeom>
        </p:spPr>
        <p:txBody>
          <a:bodyPr wrap="square" lIns="91386" tIns="45695" rIns="91386" bIns="45695">
            <a:spAutoFit/>
          </a:bodyPr>
          <a:lstStyle/>
          <a:p>
            <a:pPr algn="just" rtl="1"/>
            <a:r>
              <a:rPr lang="fa-IR" sz="3100" dirty="0">
                <a:cs typeface="B Nazanin" panose="00000400000000000000" pitchFamily="2" charset="-78"/>
              </a:rPr>
              <a:t>روش بررسی</a:t>
            </a:r>
            <a:endParaRPr lang="ar-SA" sz="3100" dirty="0">
              <a:cs typeface="B Nazanin" panose="00000400000000000000" pitchFamily="2" charset="-78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3286298" y="29149959"/>
            <a:ext cx="10358364" cy="643715"/>
          </a:xfrm>
          <a:prstGeom prst="rect">
            <a:avLst/>
          </a:prstGeom>
        </p:spPr>
        <p:txBody>
          <a:bodyPr wrap="square" lIns="91386" tIns="45695" rIns="91386" bIns="45695">
            <a:spAutoFit/>
          </a:bodyPr>
          <a:lstStyle/>
          <a:p>
            <a:pPr algn="just" rtl="1">
              <a:lnSpc>
                <a:spcPts val="4345"/>
              </a:lnSpc>
            </a:pPr>
            <a:r>
              <a:rPr lang="fa-IR" sz="3100" dirty="0">
                <a:cs typeface="B Nazanin" pitchFamily="2" charset="-78"/>
              </a:rPr>
              <a:t>بحث و نتیجه گیری</a:t>
            </a:r>
            <a:endParaRPr lang="ar-SA" sz="3100" dirty="0">
              <a:cs typeface="B Nazanin" pitchFamily="2" charset="-78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207349" y="28938666"/>
            <a:ext cx="10425489" cy="507781"/>
          </a:xfrm>
          <a:prstGeom prst="rect">
            <a:avLst/>
          </a:prstGeom>
        </p:spPr>
        <p:txBody>
          <a:bodyPr wrap="square" lIns="91386" tIns="45695" rIns="91386" bIns="45695">
            <a:spAutoFit/>
          </a:bodyPr>
          <a:lstStyle/>
          <a:p>
            <a:pPr marL="514066" indent="-514066">
              <a:buFont typeface="+mj-lt"/>
              <a:buAutoNum type="arabicPeriod"/>
            </a:pPr>
            <a:r>
              <a:rPr lang="en-US" sz="2700" dirty="0">
                <a:solidFill>
                  <a:prstClr val="black"/>
                </a:solidFill>
              </a:rPr>
              <a:t>Surname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207349" y="16654798"/>
            <a:ext cx="22472257" cy="643715"/>
          </a:xfrm>
          <a:prstGeom prst="rect">
            <a:avLst/>
          </a:prstGeom>
        </p:spPr>
        <p:txBody>
          <a:bodyPr wrap="square" lIns="91386" tIns="45695" rIns="91386" bIns="45695">
            <a:spAutoFit/>
          </a:bodyPr>
          <a:lstStyle/>
          <a:p>
            <a:pPr algn="just" rtl="1">
              <a:lnSpc>
                <a:spcPts val="4345"/>
              </a:lnSpc>
            </a:pPr>
            <a:r>
              <a:rPr lang="fa-IR" sz="3100" dirty="0">
                <a:cs typeface="B Nazanin" pitchFamily="2" charset="-78"/>
              </a:rPr>
              <a:t>نتایج</a:t>
            </a:r>
            <a:endParaRPr lang="ar-SA" sz="3100" dirty="0">
              <a:cs typeface="B Nazanin" pitchFamily="2" charset="-78"/>
            </a:endParaRPr>
          </a:p>
        </p:txBody>
      </p:sp>
      <p:sp>
        <p:nvSpPr>
          <p:cNvPr id="73" name="Rectangle: Rounded Corners 72"/>
          <p:cNvSpPr/>
          <p:nvPr/>
        </p:nvSpPr>
        <p:spPr>
          <a:xfrm>
            <a:off x="12838784" y="10015116"/>
            <a:ext cx="11352462" cy="4671310"/>
          </a:xfrm>
          <a:prstGeom prst="roundRect">
            <a:avLst>
              <a:gd name="adj" fmla="val 0"/>
            </a:avLst>
          </a:prstGeom>
          <a:solidFill>
            <a:srgbClr val="F9F9F9"/>
          </a:solidFill>
          <a:ln w="190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6" tIns="45695" rIns="91386" bIns="45695" rtlCol="1" anchor="ctr"/>
          <a:lstStyle/>
          <a:p>
            <a:pPr algn="ctr"/>
            <a:endParaRPr lang="fa-IR" sz="18000" dirty="0"/>
          </a:p>
        </p:txBody>
      </p:sp>
      <p:sp>
        <p:nvSpPr>
          <p:cNvPr id="53" name="Rectangle 52"/>
          <p:cNvSpPr/>
          <p:nvPr/>
        </p:nvSpPr>
        <p:spPr>
          <a:xfrm>
            <a:off x="13286298" y="10320668"/>
            <a:ext cx="10537167" cy="569336"/>
          </a:xfrm>
          <a:prstGeom prst="rect">
            <a:avLst/>
          </a:prstGeom>
        </p:spPr>
        <p:txBody>
          <a:bodyPr wrap="square" lIns="91386" tIns="45695" rIns="91386" bIns="45695">
            <a:spAutoFit/>
          </a:bodyPr>
          <a:lstStyle/>
          <a:p>
            <a:pPr algn="just" rtl="1"/>
            <a:r>
              <a:rPr lang="fa-IR" sz="3100" dirty="0">
                <a:cs typeface="B Nazanin" panose="00000400000000000000" pitchFamily="2" charset="-78"/>
              </a:rPr>
              <a:t>مقدمه</a:t>
            </a:r>
            <a:endParaRPr lang="en-US" sz="3100" dirty="0">
              <a:cs typeface="B Nazanin" panose="00000400000000000000" pitchFamily="2" charset="-78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0562152" y="9240083"/>
            <a:ext cx="3629094" cy="861748"/>
          </a:xfrm>
          <a:prstGeom prst="rect">
            <a:avLst/>
          </a:prstGeom>
          <a:solidFill>
            <a:srgbClr val="7030A0"/>
          </a:solidFill>
        </p:spPr>
        <p:txBody>
          <a:bodyPr wrap="square" lIns="91413" tIns="45707" rIns="91413" bIns="45707">
            <a:spAutoFit/>
          </a:bodyPr>
          <a:lstStyle/>
          <a:p>
            <a:pPr algn="ctr" rtl="1"/>
            <a:r>
              <a:rPr lang="fa-IR" sz="5000" b="1" dirty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مقدمه</a:t>
            </a:r>
            <a:endParaRPr lang="fa-IR" sz="3800" b="1" dirty="0">
              <a:solidFill>
                <a:schemeClr val="bg1"/>
              </a:solidFill>
              <a:latin typeface="+mj-lt"/>
              <a:cs typeface="B Nazanin" panose="00000400000000000000" pitchFamily="2" charset="-7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0617905" y="15396617"/>
            <a:ext cx="3629094" cy="861748"/>
          </a:xfrm>
          <a:prstGeom prst="rect">
            <a:avLst/>
          </a:prstGeom>
          <a:solidFill>
            <a:srgbClr val="7030A0"/>
          </a:solidFill>
        </p:spPr>
        <p:txBody>
          <a:bodyPr wrap="square" lIns="91413" tIns="45707" rIns="91413" bIns="45707">
            <a:spAutoFit/>
          </a:bodyPr>
          <a:lstStyle/>
          <a:p>
            <a:pPr algn="ctr" rtl="1"/>
            <a:r>
              <a:rPr lang="fa-IR" sz="5000" b="1" dirty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نتایج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383864" y="9204474"/>
            <a:ext cx="3629094" cy="861748"/>
          </a:xfrm>
          <a:prstGeom prst="rect">
            <a:avLst/>
          </a:prstGeom>
          <a:solidFill>
            <a:srgbClr val="7030A0"/>
          </a:solidFill>
        </p:spPr>
        <p:txBody>
          <a:bodyPr wrap="square" lIns="91413" tIns="45707" rIns="91413" bIns="45707">
            <a:spAutoFit/>
          </a:bodyPr>
          <a:lstStyle/>
          <a:p>
            <a:pPr algn="ctr" rtl="1"/>
            <a:r>
              <a:rPr lang="fa-IR" sz="5000" b="1" dirty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روش بررسی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517754" y="27726378"/>
            <a:ext cx="3629094" cy="861748"/>
          </a:xfrm>
          <a:prstGeom prst="rect">
            <a:avLst/>
          </a:prstGeom>
          <a:solidFill>
            <a:srgbClr val="7030A0"/>
          </a:solidFill>
        </p:spPr>
        <p:txBody>
          <a:bodyPr wrap="square" lIns="91413" tIns="45707" rIns="91413" bIns="45707">
            <a:spAutoFit/>
          </a:bodyPr>
          <a:lstStyle/>
          <a:p>
            <a:pPr algn="ctr" rtl="1"/>
            <a:r>
              <a:rPr lang="fa-IR" sz="5000" b="1" dirty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منابع اصلی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9346779" y="27796844"/>
            <a:ext cx="4769592" cy="861748"/>
          </a:xfrm>
          <a:prstGeom prst="rect">
            <a:avLst/>
          </a:prstGeom>
          <a:solidFill>
            <a:srgbClr val="7030A0"/>
          </a:solidFill>
        </p:spPr>
        <p:txBody>
          <a:bodyPr wrap="square" lIns="91413" tIns="45707" rIns="91413" bIns="45707">
            <a:spAutoFit/>
          </a:bodyPr>
          <a:lstStyle/>
          <a:p>
            <a:pPr algn="ctr" rtl="1"/>
            <a:r>
              <a:rPr lang="fa-IR" sz="5000" b="1" dirty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بحث و نتیجه گیری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256257" y="5100161"/>
            <a:ext cx="2488117" cy="26801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8800" dirty="0"/>
              <a:t>لوگو</a:t>
            </a:r>
            <a:endParaRPr lang="fa-I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0AE9DB-57FF-4B52-8FED-8B516BF926A1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5936" y="306732"/>
            <a:ext cx="1735058" cy="26908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43D2388-739D-43C7-A143-0305B75D0B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74" y="636623"/>
            <a:ext cx="228600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284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1366</TotalTime>
  <Words>30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Mehran Modaresi</dc:creator>
  <cp:lastModifiedBy>gdrc</cp:lastModifiedBy>
  <cp:revision>81</cp:revision>
  <dcterms:created xsi:type="dcterms:W3CDTF">2017-01-25T18:54:40Z</dcterms:created>
  <dcterms:modified xsi:type="dcterms:W3CDTF">2021-11-18T08:04:34Z</dcterms:modified>
</cp:coreProperties>
</file>