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4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89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842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79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73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68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636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583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10680C"/>
    <a:srgbClr val="F9F9F9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2442" y="60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11183265"/>
            <a:ext cx="21419979" cy="77166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96" y="20399852"/>
            <a:ext cx="17639983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7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5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3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85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33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0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171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986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69982" y="1441672"/>
            <a:ext cx="5669994" cy="307164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999" y="1441672"/>
            <a:ext cx="16589984" cy="30716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128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938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624" y="23133178"/>
            <a:ext cx="21419979" cy="7149948"/>
          </a:xfrm>
        </p:spPr>
        <p:txBody>
          <a:bodyPr anchor="t"/>
          <a:lstStyle>
            <a:lvl1pPr algn="r">
              <a:defRPr sz="153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624" y="15258238"/>
            <a:ext cx="21419979" cy="7874940"/>
          </a:xfrm>
        </p:spPr>
        <p:txBody>
          <a:bodyPr anchor="b"/>
          <a:lstStyle>
            <a:lvl1pPr marL="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 marL="174759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519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279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039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3798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8558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3318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078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170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999" y="8399952"/>
            <a:ext cx="11129989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9987" y="8399952"/>
            <a:ext cx="11129989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376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058277"/>
            <a:ext cx="11134365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7598" indent="0">
              <a:buNone/>
              <a:defRPr sz="7600" b="1"/>
            </a:lvl2pPr>
            <a:lvl3pPr marL="3495195" indent="0">
              <a:buNone/>
              <a:defRPr sz="6900" b="1"/>
            </a:lvl3pPr>
            <a:lvl4pPr marL="5242793" indent="0">
              <a:buNone/>
              <a:defRPr sz="6100" b="1"/>
            </a:lvl4pPr>
            <a:lvl5pPr marL="6990391" indent="0">
              <a:buNone/>
              <a:defRPr sz="6100" b="1"/>
            </a:lvl5pPr>
            <a:lvl6pPr marL="8737988" indent="0">
              <a:buNone/>
              <a:defRPr sz="6100" b="1"/>
            </a:lvl6pPr>
            <a:lvl7pPr marL="10485586" indent="0">
              <a:buNone/>
              <a:defRPr sz="6100" b="1"/>
            </a:lvl7pPr>
            <a:lvl8pPr marL="12233183" indent="0">
              <a:buNone/>
              <a:defRPr sz="6100" b="1"/>
            </a:lvl8pPr>
            <a:lvl9pPr marL="13980781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999" y="11416584"/>
            <a:ext cx="11134365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244" y="8058277"/>
            <a:ext cx="11138739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7598" indent="0">
              <a:buNone/>
              <a:defRPr sz="7600" b="1"/>
            </a:lvl2pPr>
            <a:lvl3pPr marL="3495195" indent="0">
              <a:buNone/>
              <a:defRPr sz="6900" b="1"/>
            </a:lvl3pPr>
            <a:lvl4pPr marL="5242793" indent="0">
              <a:buNone/>
              <a:defRPr sz="6100" b="1"/>
            </a:lvl4pPr>
            <a:lvl5pPr marL="6990391" indent="0">
              <a:buNone/>
              <a:defRPr sz="6100" b="1"/>
            </a:lvl5pPr>
            <a:lvl6pPr marL="8737988" indent="0">
              <a:buNone/>
              <a:defRPr sz="6100" b="1"/>
            </a:lvl6pPr>
            <a:lvl7pPr marL="10485586" indent="0">
              <a:buNone/>
              <a:defRPr sz="6100" b="1"/>
            </a:lvl7pPr>
            <a:lvl8pPr marL="12233183" indent="0">
              <a:buNone/>
              <a:defRPr sz="6100" b="1"/>
            </a:lvl8pPr>
            <a:lvl9pPr marL="13980781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244" y="11416584"/>
            <a:ext cx="11138739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143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026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966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1433323"/>
            <a:ext cx="8290618" cy="6099956"/>
          </a:xfrm>
        </p:spPr>
        <p:txBody>
          <a:bodyPr anchor="b"/>
          <a:lstStyle>
            <a:lvl1pPr algn="r">
              <a:defRPr sz="76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490" y="1433336"/>
            <a:ext cx="14087486" cy="30724779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00" y="7533292"/>
            <a:ext cx="8290618" cy="24624823"/>
          </a:xfrm>
        </p:spPr>
        <p:txBody>
          <a:bodyPr/>
          <a:lstStyle>
            <a:lvl1pPr marL="0" indent="0">
              <a:buNone/>
              <a:defRPr sz="5400"/>
            </a:lvl1pPr>
            <a:lvl2pPr marL="1747598" indent="0">
              <a:buNone/>
              <a:defRPr sz="4600"/>
            </a:lvl2pPr>
            <a:lvl3pPr marL="3495195" indent="0">
              <a:buNone/>
              <a:defRPr sz="3800"/>
            </a:lvl3pPr>
            <a:lvl4pPr marL="5242793" indent="0">
              <a:buNone/>
              <a:defRPr sz="3400"/>
            </a:lvl4pPr>
            <a:lvl5pPr marL="6990391" indent="0">
              <a:buNone/>
              <a:defRPr sz="3400"/>
            </a:lvl5pPr>
            <a:lvl6pPr marL="8737988" indent="0">
              <a:buNone/>
              <a:defRPr sz="3400"/>
            </a:lvl6pPr>
            <a:lvl7pPr marL="10485586" indent="0">
              <a:buNone/>
              <a:defRPr sz="3400"/>
            </a:lvl7pPr>
            <a:lvl8pPr marL="12233183" indent="0">
              <a:buNone/>
              <a:defRPr sz="3400"/>
            </a:lvl8pPr>
            <a:lvl9pPr marL="13980781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674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371" y="25199817"/>
            <a:ext cx="15119985" cy="2974981"/>
          </a:xfrm>
        </p:spPr>
        <p:txBody>
          <a:bodyPr anchor="b"/>
          <a:lstStyle>
            <a:lvl1pPr algn="r">
              <a:defRPr sz="76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371" y="3216643"/>
            <a:ext cx="15119985" cy="21599843"/>
          </a:xfrm>
        </p:spPr>
        <p:txBody>
          <a:bodyPr/>
          <a:lstStyle>
            <a:lvl1pPr marL="0" indent="0">
              <a:buNone/>
              <a:defRPr sz="12200"/>
            </a:lvl1pPr>
            <a:lvl2pPr marL="1747598" indent="0">
              <a:buNone/>
              <a:defRPr sz="10700"/>
            </a:lvl2pPr>
            <a:lvl3pPr marL="3495195" indent="0">
              <a:buNone/>
              <a:defRPr sz="9200"/>
            </a:lvl3pPr>
            <a:lvl4pPr marL="5242793" indent="0">
              <a:buNone/>
              <a:defRPr sz="7600"/>
            </a:lvl4pPr>
            <a:lvl5pPr marL="6990391" indent="0">
              <a:buNone/>
              <a:defRPr sz="7600"/>
            </a:lvl5pPr>
            <a:lvl6pPr marL="8737988" indent="0">
              <a:buNone/>
              <a:defRPr sz="7600"/>
            </a:lvl6pPr>
            <a:lvl7pPr marL="10485586" indent="0">
              <a:buNone/>
              <a:defRPr sz="7600"/>
            </a:lvl7pPr>
            <a:lvl8pPr marL="12233183" indent="0">
              <a:buNone/>
              <a:defRPr sz="7600"/>
            </a:lvl8pPr>
            <a:lvl9pPr marL="13980781" indent="0">
              <a:buNone/>
              <a:defRPr sz="76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371" y="28174797"/>
            <a:ext cx="15119985" cy="4224967"/>
          </a:xfrm>
        </p:spPr>
        <p:txBody>
          <a:bodyPr/>
          <a:lstStyle>
            <a:lvl1pPr marL="0" indent="0">
              <a:buNone/>
              <a:defRPr sz="5400"/>
            </a:lvl1pPr>
            <a:lvl2pPr marL="1747598" indent="0">
              <a:buNone/>
              <a:defRPr sz="4600"/>
            </a:lvl2pPr>
            <a:lvl3pPr marL="3495195" indent="0">
              <a:buNone/>
              <a:defRPr sz="3800"/>
            </a:lvl3pPr>
            <a:lvl4pPr marL="5242793" indent="0">
              <a:buNone/>
              <a:defRPr sz="3400"/>
            </a:lvl4pPr>
            <a:lvl5pPr marL="6990391" indent="0">
              <a:buNone/>
              <a:defRPr sz="3400"/>
            </a:lvl5pPr>
            <a:lvl6pPr marL="8737988" indent="0">
              <a:buNone/>
              <a:defRPr sz="3400"/>
            </a:lvl6pPr>
            <a:lvl7pPr marL="10485586" indent="0">
              <a:buNone/>
              <a:defRPr sz="3400"/>
            </a:lvl7pPr>
            <a:lvl8pPr marL="12233183" indent="0">
              <a:buNone/>
              <a:defRPr sz="3400"/>
            </a:lvl8pPr>
            <a:lvl9pPr marL="13980781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44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999" y="1441659"/>
            <a:ext cx="22679978" cy="5999956"/>
          </a:xfrm>
          <a:prstGeom prst="rect">
            <a:avLst/>
          </a:prstGeom>
        </p:spPr>
        <p:txBody>
          <a:bodyPr vert="horz" lIns="349521" tIns="174757" rIns="349521" bIns="174757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399952"/>
            <a:ext cx="22679978" cy="23758163"/>
          </a:xfrm>
          <a:prstGeom prst="rect">
            <a:avLst/>
          </a:prstGeom>
        </p:spPr>
        <p:txBody>
          <a:bodyPr vert="horz" lIns="349521" tIns="174757" rIns="349521" bIns="174757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59982" y="33366437"/>
            <a:ext cx="5879994" cy="1916653"/>
          </a:xfrm>
          <a:prstGeom prst="rect">
            <a:avLst/>
          </a:prstGeom>
        </p:spPr>
        <p:txBody>
          <a:bodyPr vert="horz" lIns="349521" tIns="174757" rIns="349521" bIns="174757" rtlCol="1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9992" y="33366437"/>
            <a:ext cx="7979992" cy="1916653"/>
          </a:xfrm>
          <a:prstGeom prst="rect">
            <a:avLst/>
          </a:prstGeom>
        </p:spPr>
        <p:txBody>
          <a:bodyPr vert="horz" lIns="349521" tIns="174757" rIns="349521" bIns="174757" rtlCol="1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9999" y="33366437"/>
            <a:ext cx="5879994" cy="1916653"/>
          </a:xfrm>
          <a:prstGeom prst="rect">
            <a:avLst/>
          </a:prstGeom>
        </p:spPr>
        <p:txBody>
          <a:bodyPr vert="horz" lIns="349521" tIns="174757" rIns="349521" bIns="174757" rtlCol="1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293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3495195" rtl="1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0698" indent="-1310698" algn="r" defTabSz="3495195" rtl="1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39844" indent="-1092247" algn="r" defTabSz="3495195" rtl="1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68994" indent="-873799" algn="r" defTabSz="3495195" rtl="1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6592" indent="-873799" algn="r" defTabSz="3495195" rtl="1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864189" indent="-873799" algn="r" defTabSz="3495195" rtl="1" eaLnBrk="1" latinLnBrk="0" hangingPunct="1">
        <a:spcBef>
          <a:spcPct val="20000"/>
        </a:spcBef>
        <a:buFont typeface="Arial" panose="020B0604020202020204" pitchFamily="34" charset="0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11787" indent="-873799" algn="r" defTabSz="3495195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359385" indent="-873799" algn="r" defTabSz="3495195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106982" indent="-873799" algn="r" defTabSz="3495195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854580" indent="-873799" algn="r" defTabSz="3495195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7598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5195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2793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0391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37988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5586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3183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0781" algn="r" defTabSz="3495195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/>
          <p:cNvSpPr/>
          <p:nvPr/>
        </p:nvSpPr>
        <p:spPr>
          <a:xfrm>
            <a:off x="794386" y="28658584"/>
            <a:ext cx="11352462" cy="5764147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2" name="Rectangle: Rounded Corners 41"/>
          <p:cNvSpPr/>
          <p:nvPr/>
        </p:nvSpPr>
        <p:spPr>
          <a:xfrm>
            <a:off x="12763909" y="28658592"/>
            <a:ext cx="11352462" cy="576415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3" name="Rectangle: Rounded Corners 42"/>
          <p:cNvSpPr/>
          <p:nvPr/>
        </p:nvSpPr>
        <p:spPr>
          <a:xfrm>
            <a:off x="919496" y="10040008"/>
            <a:ext cx="11352462" cy="4646418"/>
          </a:xfrm>
          <a:prstGeom prst="roundRect">
            <a:avLst>
              <a:gd name="adj" fmla="val 0"/>
            </a:avLst>
          </a:prstGeom>
          <a:solidFill>
            <a:srgbClr val="F9F9F9"/>
          </a:solidFill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9" name="Rectangle: Rounded Corners 48"/>
          <p:cNvSpPr/>
          <p:nvPr/>
        </p:nvSpPr>
        <p:spPr>
          <a:xfrm>
            <a:off x="783942" y="16258365"/>
            <a:ext cx="23407304" cy="1098341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50" name="Rectangle 49"/>
          <p:cNvSpPr/>
          <p:nvPr/>
        </p:nvSpPr>
        <p:spPr>
          <a:xfrm>
            <a:off x="1207349" y="3528222"/>
            <a:ext cx="23537885" cy="104126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386" tIns="45695" rIns="91386" bIns="45695">
            <a:spAutoFit/>
          </a:bodyPr>
          <a:lstStyle/>
          <a:p>
            <a:pPr algn="ctr" rtl="1">
              <a:lnSpc>
                <a:spcPts val="7442"/>
              </a:lnSpc>
            </a:pPr>
            <a:r>
              <a:rPr lang="fa-IR" sz="5400" b="1" dirty="0">
                <a:solidFill>
                  <a:srgbClr val="008E40"/>
                </a:solidFill>
                <a:cs typeface="B Titr" panose="00000700000000000000" pitchFamily="2" charset="-78"/>
              </a:rPr>
              <a:t>عنوان پوستر مقاله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289637" y="5310153"/>
            <a:ext cx="15361920" cy="1354166"/>
          </a:xfrm>
          <a:prstGeom prst="rect">
            <a:avLst/>
          </a:prstGeom>
          <a:solidFill>
            <a:schemeClr val="bg1"/>
          </a:solidFill>
        </p:spPr>
        <p:txBody>
          <a:bodyPr wrap="square" lIns="91386" tIns="45695" rIns="91386" bIns="45695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400" dirty="0">
                <a:cs typeface="B Koodak" pitchFamily="2" charset="-78"/>
              </a:rPr>
              <a:t>علی علیان</a:t>
            </a:r>
            <a:r>
              <a:rPr lang="ar-SA" sz="3400" dirty="0">
                <a:cs typeface="B Koodak" pitchFamily="2" charset="-78"/>
              </a:rPr>
              <a:t>(1) ،</a:t>
            </a:r>
            <a:r>
              <a:rPr lang="fa-IR" sz="3400" dirty="0">
                <a:cs typeface="B Koodak" pitchFamily="2" charset="-78"/>
              </a:rPr>
              <a:t> </a:t>
            </a:r>
          </a:p>
          <a:p>
            <a:pPr lvl="0" algn="r" rtl="1"/>
            <a:r>
              <a:rPr lang="fa-IR" sz="3100" dirty="0">
                <a:cs typeface="B Nazanin" pitchFamily="2" charset="-78"/>
              </a:rPr>
              <a:t>1-</a:t>
            </a:r>
            <a:endParaRPr lang="en-US" sz="3100" dirty="0"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79650" y="10350161"/>
            <a:ext cx="10425489" cy="569336"/>
          </a:xfrm>
          <a:prstGeom prst="rect">
            <a:avLst/>
          </a:prstGeom>
        </p:spPr>
        <p:txBody>
          <a:bodyPr wrap="square" lIns="91386" tIns="45695" rIns="91386" bIns="45695">
            <a:spAutoFit/>
          </a:bodyPr>
          <a:lstStyle/>
          <a:p>
            <a:pPr algn="just" rtl="1"/>
            <a:r>
              <a:rPr lang="fa-IR" sz="3100" dirty="0">
                <a:cs typeface="B Nazanin" panose="00000400000000000000" pitchFamily="2" charset="-78"/>
              </a:rPr>
              <a:t>روش بررسی</a:t>
            </a:r>
            <a:endParaRPr lang="ar-SA" sz="3100" dirty="0">
              <a:cs typeface="B Nazanin" panose="00000400000000000000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286298" y="29149959"/>
            <a:ext cx="10358364" cy="643715"/>
          </a:xfrm>
          <a:prstGeom prst="rect">
            <a:avLst/>
          </a:prstGeom>
        </p:spPr>
        <p:txBody>
          <a:bodyPr wrap="square" lIns="91386" tIns="45695" rIns="91386" bIns="45695">
            <a:spAutoFit/>
          </a:bodyPr>
          <a:lstStyle/>
          <a:p>
            <a:pPr algn="just" rtl="1">
              <a:lnSpc>
                <a:spcPts val="4345"/>
              </a:lnSpc>
            </a:pPr>
            <a:r>
              <a:rPr lang="fa-IR" sz="3100" dirty="0">
                <a:cs typeface="B Nazanin" pitchFamily="2" charset="-78"/>
              </a:rPr>
              <a:t>بحث و نتیجه گیری</a:t>
            </a:r>
            <a:endParaRPr lang="ar-SA" sz="3100" dirty="0">
              <a:cs typeface="B Nazanin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07349" y="28938666"/>
            <a:ext cx="10425489" cy="507781"/>
          </a:xfrm>
          <a:prstGeom prst="rect">
            <a:avLst/>
          </a:prstGeom>
        </p:spPr>
        <p:txBody>
          <a:bodyPr wrap="square" lIns="91386" tIns="45695" rIns="91386" bIns="45695">
            <a:spAutoFit/>
          </a:bodyPr>
          <a:lstStyle/>
          <a:p>
            <a:pPr marL="514066" indent="-514066">
              <a:buFont typeface="+mj-lt"/>
              <a:buAutoNum type="arabicPeriod"/>
            </a:pPr>
            <a:r>
              <a:rPr lang="en-US" sz="2700" dirty="0">
                <a:solidFill>
                  <a:prstClr val="black"/>
                </a:solidFill>
              </a:rPr>
              <a:t>Surname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207349" y="16654798"/>
            <a:ext cx="22472257" cy="643715"/>
          </a:xfrm>
          <a:prstGeom prst="rect">
            <a:avLst/>
          </a:prstGeom>
        </p:spPr>
        <p:txBody>
          <a:bodyPr wrap="square" lIns="91386" tIns="45695" rIns="91386" bIns="45695">
            <a:spAutoFit/>
          </a:bodyPr>
          <a:lstStyle/>
          <a:p>
            <a:pPr algn="just" rtl="1">
              <a:lnSpc>
                <a:spcPts val="4345"/>
              </a:lnSpc>
            </a:pPr>
            <a:r>
              <a:rPr lang="fa-IR" sz="3100" dirty="0">
                <a:cs typeface="B Nazanin" pitchFamily="2" charset="-78"/>
              </a:rPr>
              <a:t>نتایج</a:t>
            </a:r>
            <a:endParaRPr lang="ar-SA" sz="3100" dirty="0">
              <a:cs typeface="B Nazanin" pitchFamily="2" charset="-78"/>
            </a:endParaRPr>
          </a:p>
        </p:txBody>
      </p:sp>
      <p:sp>
        <p:nvSpPr>
          <p:cNvPr id="73" name="Rectangle: Rounded Corners 72"/>
          <p:cNvSpPr/>
          <p:nvPr/>
        </p:nvSpPr>
        <p:spPr>
          <a:xfrm>
            <a:off x="12838784" y="10015116"/>
            <a:ext cx="11352462" cy="4671310"/>
          </a:xfrm>
          <a:prstGeom prst="roundRect">
            <a:avLst>
              <a:gd name="adj" fmla="val 0"/>
            </a:avLst>
          </a:prstGeom>
          <a:solidFill>
            <a:srgbClr val="F9F9F9"/>
          </a:solidFill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53" name="Rectangle 52"/>
          <p:cNvSpPr/>
          <p:nvPr/>
        </p:nvSpPr>
        <p:spPr>
          <a:xfrm>
            <a:off x="13286298" y="10320668"/>
            <a:ext cx="10537167" cy="569336"/>
          </a:xfrm>
          <a:prstGeom prst="rect">
            <a:avLst/>
          </a:prstGeom>
        </p:spPr>
        <p:txBody>
          <a:bodyPr wrap="square" lIns="91386" tIns="45695" rIns="91386" bIns="45695">
            <a:spAutoFit/>
          </a:bodyPr>
          <a:lstStyle/>
          <a:p>
            <a:pPr algn="just" rtl="1"/>
            <a:r>
              <a:rPr lang="fa-IR" sz="3100" dirty="0">
                <a:cs typeface="B Nazanin" panose="00000400000000000000" pitchFamily="2" charset="-78"/>
              </a:rPr>
              <a:t>مقدمه</a:t>
            </a:r>
            <a:endParaRPr lang="en-US" sz="3100" dirty="0">
              <a:cs typeface="B Nazanin" panose="00000400000000000000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562152" y="9240083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مقدمه</a:t>
            </a:r>
            <a:endParaRPr lang="fa-IR" sz="38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617905" y="15396617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نتایج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383864" y="9204474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روش بررسی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517754" y="27726378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منابع اصلی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346779" y="27796844"/>
            <a:ext cx="4769592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بحث و نتیجه گیری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256257" y="5100161"/>
            <a:ext cx="2488117" cy="26801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8800" dirty="0"/>
              <a:t>لوگو</a:t>
            </a:r>
            <a:endParaRPr lang="fa-I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AE9DB-57FF-4B52-8FED-8B516BF926A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936" y="306732"/>
            <a:ext cx="1735058" cy="26908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3D2388-739D-43C7-A143-0305B75D0B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4" y="636623"/>
            <a:ext cx="22860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8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1366</TotalTime>
  <Words>30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gdrc</cp:lastModifiedBy>
  <cp:revision>81</cp:revision>
  <dcterms:created xsi:type="dcterms:W3CDTF">2017-01-25T18:54:40Z</dcterms:created>
  <dcterms:modified xsi:type="dcterms:W3CDTF">2021-11-18T08:04:34Z</dcterms:modified>
</cp:coreProperties>
</file>